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6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9EEF2"/>
    <a:srgbClr val="DE1D31"/>
    <a:srgbClr val="CC193A"/>
    <a:srgbClr val="707A8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1003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38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DD63CE3-52E3-42AE-A48C-209CCA2C3F9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991F77AB-028F-44F4-B70C-493D398E4A7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A58AFCB-B835-47B5-BBD8-2DDD970B0A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CE0051-D946-4C96-9686-8FA6C8D4FC9B}" type="datetimeFigureOut">
              <a:rPr lang="de-DE" smtClean="0"/>
              <a:t>03.08.2025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1B799DD-547F-4F08-ABB1-1179BA84C7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392A224-D452-4856-A5EC-D1D7BAC322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4D4EB-91D7-49B0-9EF6-85DC57EA7FC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139637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6C4D3CF-8CB0-4226-AB86-BFA752708E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DEE57A44-89B0-48EF-9599-BEA202C6BF4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467478C-1CFC-485E-81EA-D89C1D6F7A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CE0051-D946-4C96-9686-8FA6C8D4FC9B}" type="datetimeFigureOut">
              <a:rPr lang="de-DE" smtClean="0"/>
              <a:t>03.08.2025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7740416-8642-41DB-ACCE-F233C9D019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585A6FC-C9EE-4C5E-8B75-82B8BC41FD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4D4EB-91D7-49B0-9EF6-85DC57EA7FC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627761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A35DC102-637F-4E0B-9549-7969DBE1F6E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70A36B33-D968-44A3-B4EE-212B3DFA61E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51B40A9-9C29-42F2-990E-7FF82F3BB6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CE0051-D946-4C96-9686-8FA6C8D4FC9B}" type="datetimeFigureOut">
              <a:rPr lang="de-DE" smtClean="0"/>
              <a:t>03.08.2025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C9C8E50-83CE-46A0-BC82-72F51B66B7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220ADDB-A50D-4E02-8B1A-FFDDEA919D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4D4EB-91D7-49B0-9EF6-85DC57EA7FC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257733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EF8E9A4-A2ED-429F-AB93-6B809F0FA3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E3105FA-5D7F-42F4-9211-247B29E92B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36B5418-145D-429A-8A72-115927A01F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CE0051-D946-4C96-9686-8FA6C8D4FC9B}" type="datetimeFigureOut">
              <a:rPr lang="de-DE" smtClean="0"/>
              <a:t>03.08.2025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772856D-9743-4B1C-841B-40EABBEAE0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0FF1666-42CD-494E-BD67-012368E606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4D4EB-91D7-49B0-9EF6-85DC57EA7FC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196950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B6B1D18-4357-4781-AE7F-D2711FC6A0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413DD1FB-2E63-4E31-967A-9E26ECC804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6386EB5-2ADA-4674-9BD6-E9D8D0880A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CE0051-D946-4C96-9686-8FA6C8D4FC9B}" type="datetimeFigureOut">
              <a:rPr lang="de-DE" smtClean="0"/>
              <a:t>03.08.2025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280143D-D18A-4D22-AA48-3EE466675D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2DB02D7-FE16-4483-9E7D-031F42DD5D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4D4EB-91D7-49B0-9EF6-85DC57EA7FC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644024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1933524-B4FA-4CBA-9BD7-C008181EED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96BE4C7-E85D-4C92-A880-B8CDA236842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CAB68480-38E2-4D01-8374-761B187A66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F01CD92A-A06D-404E-8800-443A49DA68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CE0051-D946-4C96-9686-8FA6C8D4FC9B}" type="datetimeFigureOut">
              <a:rPr lang="de-DE" smtClean="0"/>
              <a:t>03.08.2025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C32E8E97-D055-4620-B127-F88C3236A2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C7AF33AD-2F1D-4876-B047-D4EBD17630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4D4EB-91D7-49B0-9EF6-85DC57EA7FC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401745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AA1EDC6-6B2B-4285-A9E1-114E546028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A121870E-D2F4-4ED6-A001-06A6568F15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B61E75F3-738B-4BCA-96C5-FEDE9199232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6F1410BB-31DA-4C0F-9F20-BAD802C4406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6777D234-0505-4839-9177-8A2AFF19988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DD10D7C5-A27E-461C-AF6F-280ED870A8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CE0051-D946-4C96-9686-8FA6C8D4FC9B}" type="datetimeFigureOut">
              <a:rPr lang="de-DE" smtClean="0"/>
              <a:t>03.08.2025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D308C67B-04B6-4786-9A09-0FA1F5A2E2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2094DA0B-D16A-4CA6-AFCE-955C6BC114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4D4EB-91D7-49B0-9EF6-85DC57EA7FC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06656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187B057-7D3F-4427-AC93-FE6AF851CE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D32F549F-7333-4FA0-9676-351193708B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CE0051-D946-4C96-9686-8FA6C8D4FC9B}" type="datetimeFigureOut">
              <a:rPr lang="de-DE" smtClean="0"/>
              <a:t>03.08.2025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4C0EC9AF-B603-4B5F-A7FD-68BA4C1285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5DD58EAB-8900-41A9-89B6-14A5B0D8C4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4D4EB-91D7-49B0-9EF6-85DC57EA7FC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937728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2ABF94A6-94F7-4776-96EF-756C6D798D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CE0051-D946-4C96-9686-8FA6C8D4FC9B}" type="datetimeFigureOut">
              <a:rPr lang="de-DE" smtClean="0"/>
              <a:t>03.08.2025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2E086C62-3805-49EF-9463-F4A5DBCFBA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503A9CAD-F32D-4AC3-8369-D116B635E5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4D4EB-91D7-49B0-9EF6-85DC57EA7FC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767150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C2186CE-4A53-44C3-BB6E-E412B129BC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868535D-B054-48EE-B145-7A25F58A31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D1D8F7C8-4A30-4E27-9E33-0A8D088630C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A3EC1027-7C85-49D2-9DC8-FCAACB939C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CE0051-D946-4C96-9686-8FA6C8D4FC9B}" type="datetimeFigureOut">
              <a:rPr lang="de-DE" smtClean="0"/>
              <a:t>03.08.2025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F99EA88A-2771-4D19-905D-753CC6F749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E7E42A3C-C150-4CE7-AC89-0F03442440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4D4EB-91D7-49B0-9EF6-85DC57EA7FC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934211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D0AE750-E99F-4D8A-8DD0-24AE615AF8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8993405C-0E45-4169-859A-4330648976E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A36E2C5A-CF62-4C7F-8C3E-255A014A5C1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CB911241-0BB2-4A16-ADDB-43B302191C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CE0051-D946-4C96-9686-8FA6C8D4FC9B}" type="datetimeFigureOut">
              <a:rPr lang="de-DE" smtClean="0"/>
              <a:t>03.08.2025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AE2F1AFB-3FF8-45E8-AA4B-9839487F1E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366CAD2F-A5FA-4E47-B949-6280A28282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4D4EB-91D7-49B0-9EF6-85DC57EA7FC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900500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6004DDF8-F13D-4863-B41A-F775F53C74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21801816-2011-4CD5-9F60-71004B2EF0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F16070C-0A9A-4272-9E74-FBFC640F2DE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CE0051-D946-4C96-9686-8FA6C8D4FC9B}" type="datetimeFigureOut">
              <a:rPr lang="de-DE" smtClean="0"/>
              <a:t>03.08.2025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9407D13-AEC0-42C7-AE90-6912EDED5AD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4649BFB-95E2-4045-BB72-6603EC91968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94D4EB-91D7-49B0-9EF6-85DC57EA7FC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618961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>
            <a:extLst>
              <a:ext uri="{FF2B5EF4-FFF2-40B4-BE49-F238E27FC236}">
                <a16:creationId xmlns:a16="http://schemas.microsoft.com/office/drawing/2014/main" id="{85ED4652-D093-D3E8-2F75-1D5E6F4AA35F}"/>
              </a:ext>
            </a:extLst>
          </p:cNvPr>
          <p:cNvSpPr/>
          <p:nvPr/>
        </p:nvSpPr>
        <p:spPr>
          <a:xfrm>
            <a:off x="0" y="0"/>
            <a:ext cx="5745445" cy="6858000"/>
          </a:xfrm>
          <a:prstGeom prst="rect">
            <a:avLst/>
          </a:prstGeom>
          <a:ln>
            <a:noFill/>
          </a:ln>
        </p:spPr>
        <p:style>
          <a:lnRef idx="2">
            <a:schemeClr val="accent3">
              <a:shade val="15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200" b="1" dirty="0"/>
              <a:t>[    </a:t>
            </a:r>
            <a:r>
              <a:rPr lang="de-DE" sz="3200" b="1" dirty="0" err="1"/>
              <a:t>Your</a:t>
            </a:r>
            <a:r>
              <a:rPr lang="de-DE" sz="3200" b="1" dirty="0"/>
              <a:t> </a:t>
            </a:r>
          </a:p>
          <a:p>
            <a:pPr algn="ctr"/>
            <a:r>
              <a:rPr lang="de-DE" sz="3200" b="1" dirty="0" err="1"/>
              <a:t>portrait</a:t>
            </a:r>
            <a:r>
              <a:rPr lang="de-DE" sz="3200" b="1" dirty="0"/>
              <a:t> </a:t>
            </a:r>
          </a:p>
          <a:p>
            <a:pPr algn="ctr"/>
            <a:r>
              <a:rPr lang="de-DE" sz="3200" b="1" dirty="0" err="1"/>
              <a:t>picture</a:t>
            </a:r>
            <a:r>
              <a:rPr lang="de-DE" sz="3200" b="1" dirty="0"/>
              <a:t> </a:t>
            </a:r>
          </a:p>
          <a:p>
            <a:pPr algn="ctr"/>
            <a:r>
              <a:rPr lang="de-DE" sz="3200" b="1" dirty="0" err="1"/>
              <a:t>here</a:t>
            </a:r>
            <a:r>
              <a:rPr lang="de-DE" sz="3200" b="1" dirty="0"/>
              <a:t>    ]</a:t>
            </a:r>
          </a:p>
        </p:txBody>
      </p:sp>
      <p:sp>
        <p:nvSpPr>
          <p:cNvPr id="9" name="Rechtwinkliges Dreieck 8">
            <a:extLst>
              <a:ext uri="{FF2B5EF4-FFF2-40B4-BE49-F238E27FC236}">
                <a16:creationId xmlns:a16="http://schemas.microsoft.com/office/drawing/2014/main" id="{9A509278-E644-45F9-ABB8-8152B923BB7A}"/>
              </a:ext>
            </a:extLst>
          </p:cNvPr>
          <p:cNvSpPr/>
          <p:nvPr/>
        </p:nvSpPr>
        <p:spPr>
          <a:xfrm rot="10800000" flipV="1">
            <a:off x="9005976" y="3365877"/>
            <a:ext cx="3186023" cy="3492123"/>
          </a:xfrm>
          <a:prstGeom prst="rtTriangle">
            <a:avLst/>
          </a:prstGeom>
          <a:solidFill>
            <a:srgbClr val="DE1D3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16" name="Grafik 15">
            <a:extLst>
              <a:ext uri="{FF2B5EF4-FFF2-40B4-BE49-F238E27FC236}">
                <a16:creationId xmlns:a16="http://schemas.microsoft.com/office/drawing/2014/main" id="{BB7CBD8A-5E0D-73BC-C88B-50C46974E60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55564" y="763316"/>
            <a:ext cx="5498236" cy="2406463"/>
          </a:xfrm>
          <a:prstGeom prst="rect">
            <a:avLst/>
          </a:prstGeom>
        </p:spPr>
      </p:pic>
      <p:sp>
        <p:nvSpPr>
          <p:cNvPr id="6" name="Rechtwinkliges Dreieck 5">
            <a:extLst>
              <a:ext uri="{FF2B5EF4-FFF2-40B4-BE49-F238E27FC236}">
                <a16:creationId xmlns:a16="http://schemas.microsoft.com/office/drawing/2014/main" id="{F6C7CBCF-74E7-4357-81C7-F4E898BE038E}"/>
              </a:ext>
            </a:extLst>
          </p:cNvPr>
          <p:cNvSpPr/>
          <p:nvPr/>
        </p:nvSpPr>
        <p:spPr>
          <a:xfrm flipV="1">
            <a:off x="-1" y="0"/>
            <a:ext cx="2846717" cy="3120219"/>
          </a:xfrm>
          <a:prstGeom prst="rtTriangle">
            <a:avLst/>
          </a:prstGeom>
          <a:solidFill>
            <a:srgbClr val="DE1D3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0" name="Textfeld 19">
            <a:extLst>
              <a:ext uri="{FF2B5EF4-FFF2-40B4-BE49-F238E27FC236}">
                <a16:creationId xmlns:a16="http://schemas.microsoft.com/office/drawing/2014/main" id="{45EB5B8B-C704-F01C-8EF7-06AE8A05C735}"/>
              </a:ext>
            </a:extLst>
          </p:cNvPr>
          <p:cNvSpPr txBox="1"/>
          <p:nvPr/>
        </p:nvSpPr>
        <p:spPr>
          <a:xfrm>
            <a:off x="6096000" y="172824"/>
            <a:ext cx="5177993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600" dirty="0" err="1">
                <a:solidFill>
                  <a:srgbClr val="707A84"/>
                </a:solidFill>
                <a:latin typeface="Century Gothic" panose="020B0502020202020204" pitchFamily="34" charset="0"/>
              </a:rPr>
              <a:t>excited</a:t>
            </a:r>
            <a:r>
              <a:rPr lang="de-DE" sz="2600" dirty="0">
                <a:solidFill>
                  <a:srgbClr val="707A84"/>
                </a:solidFill>
                <a:latin typeface="Century Gothic" panose="020B0502020202020204" pitchFamily="34" charset="0"/>
              </a:rPr>
              <a:t> </a:t>
            </a:r>
            <a:r>
              <a:rPr lang="de-DE" sz="2600" dirty="0" err="1">
                <a:solidFill>
                  <a:srgbClr val="707A84"/>
                </a:solidFill>
                <a:latin typeface="Century Gothic" panose="020B0502020202020204" pitchFamily="34" charset="0"/>
              </a:rPr>
              <a:t>to</a:t>
            </a:r>
            <a:r>
              <a:rPr lang="de-DE" sz="2600" dirty="0">
                <a:solidFill>
                  <a:srgbClr val="707A84"/>
                </a:solidFill>
                <a:latin typeface="Century Gothic" panose="020B0502020202020204" pitchFamily="34" charset="0"/>
              </a:rPr>
              <a:t> </a:t>
            </a:r>
            <a:r>
              <a:rPr lang="de-DE" sz="2600" dirty="0" err="1">
                <a:solidFill>
                  <a:srgbClr val="707A84"/>
                </a:solidFill>
                <a:latin typeface="Century Gothic" panose="020B0502020202020204" pitchFamily="34" charset="0"/>
              </a:rPr>
              <a:t>be</a:t>
            </a:r>
            <a:r>
              <a:rPr lang="de-DE" sz="2600" dirty="0">
                <a:solidFill>
                  <a:srgbClr val="707A84"/>
                </a:solidFill>
                <a:latin typeface="Century Gothic" panose="020B0502020202020204" pitchFamily="34" charset="0"/>
              </a:rPr>
              <a:t> </a:t>
            </a:r>
            <a:r>
              <a:rPr lang="de-DE" sz="2600" dirty="0" err="1">
                <a:solidFill>
                  <a:srgbClr val="707A84"/>
                </a:solidFill>
                <a:latin typeface="Century Gothic" panose="020B0502020202020204" pitchFamily="34" charset="0"/>
              </a:rPr>
              <a:t>presenting</a:t>
            </a:r>
            <a:r>
              <a:rPr lang="de-DE" sz="2600" dirty="0">
                <a:solidFill>
                  <a:srgbClr val="707A84"/>
                </a:solidFill>
                <a:latin typeface="Century Gothic" panose="020B0502020202020204" pitchFamily="34" charset="0"/>
              </a:rPr>
              <a:t> at </a:t>
            </a:r>
            <a:r>
              <a:rPr lang="de-DE" sz="2600" dirty="0" err="1">
                <a:solidFill>
                  <a:srgbClr val="707A84"/>
                </a:solidFill>
                <a:latin typeface="Century Gothic" panose="020B0502020202020204" pitchFamily="34" charset="0"/>
              </a:rPr>
              <a:t>the</a:t>
            </a:r>
            <a:endParaRPr lang="de-DE" sz="2600" dirty="0">
              <a:solidFill>
                <a:srgbClr val="707A84"/>
              </a:solidFill>
              <a:latin typeface="Century Gothic" panose="020B0502020202020204" pitchFamily="34" charset="0"/>
            </a:endParaRPr>
          </a:p>
        </p:txBody>
      </p:sp>
      <p:sp>
        <p:nvSpPr>
          <p:cNvPr id="22" name="Textfeld 21">
            <a:extLst>
              <a:ext uri="{FF2B5EF4-FFF2-40B4-BE49-F238E27FC236}">
                <a16:creationId xmlns:a16="http://schemas.microsoft.com/office/drawing/2014/main" id="{8DF04420-965F-E739-D36A-98B58599583B}"/>
              </a:ext>
            </a:extLst>
          </p:cNvPr>
          <p:cNvSpPr txBox="1"/>
          <p:nvPr/>
        </p:nvSpPr>
        <p:spPr>
          <a:xfrm>
            <a:off x="6160057" y="3267828"/>
            <a:ext cx="5049877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600" b="1" dirty="0">
                <a:latin typeface="Century Gothic" panose="020B0502020202020204" pitchFamily="34" charset="0"/>
              </a:rPr>
              <a:t>[Your Presentation Title here in Bold Letters]</a:t>
            </a:r>
            <a:endParaRPr lang="de-DE" sz="2600" b="1" dirty="0">
              <a:latin typeface="Century Gothic" panose="020B0502020202020204" pitchFamily="34" charset="0"/>
            </a:endParaRPr>
          </a:p>
        </p:txBody>
      </p:sp>
      <p:sp>
        <p:nvSpPr>
          <p:cNvPr id="23" name="Textfeld 22">
            <a:extLst>
              <a:ext uri="{FF2B5EF4-FFF2-40B4-BE49-F238E27FC236}">
                <a16:creationId xmlns:a16="http://schemas.microsoft.com/office/drawing/2014/main" id="{3940B3B0-9F2C-3C5B-455C-59E5DFE82B19}"/>
              </a:ext>
            </a:extLst>
          </p:cNvPr>
          <p:cNvSpPr txBox="1"/>
          <p:nvPr/>
        </p:nvSpPr>
        <p:spPr>
          <a:xfrm rot="18709216">
            <a:off x="8867953" y="5126794"/>
            <a:ext cx="383420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chemeClr val="bg1"/>
                </a:solidFill>
                <a:latin typeface="Century Gothic" panose="020B0502020202020204" pitchFamily="34" charset="0"/>
              </a:rPr>
              <a:t>Lucerne, Switzerland</a:t>
            </a:r>
          </a:p>
          <a:p>
            <a:pPr algn="ctr"/>
            <a:r>
              <a:rPr lang="en-US" sz="2400" dirty="0">
                <a:solidFill>
                  <a:schemeClr val="bg1"/>
                </a:solidFill>
                <a:latin typeface="Century Gothic" panose="020B0502020202020204" pitchFamily="34" charset="0"/>
              </a:rPr>
              <a:t>September 8 -10</a:t>
            </a:r>
          </a:p>
        </p:txBody>
      </p:sp>
      <p:sp>
        <p:nvSpPr>
          <p:cNvPr id="27" name="Textfeld 26">
            <a:extLst>
              <a:ext uri="{FF2B5EF4-FFF2-40B4-BE49-F238E27FC236}">
                <a16:creationId xmlns:a16="http://schemas.microsoft.com/office/drawing/2014/main" id="{4644DA96-60BD-F0B1-1BAC-3323321ED886}"/>
              </a:ext>
            </a:extLst>
          </p:cNvPr>
          <p:cNvSpPr txBox="1"/>
          <p:nvPr/>
        </p:nvSpPr>
        <p:spPr>
          <a:xfrm rot="18734866">
            <a:off x="-777018" y="840544"/>
            <a:ext cx="383420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chemeClr val="bg1"/>
                </a:solidFill>
                <a:latin typeface="Century Gothic" panose="020B0502020202020204" pitchFamily="34" charset="0"/>
              </a:rPr>
              <a:t>[Your Name]</a:t>
            </a:r>
            <a:br>
              <a:rPr lang="en-US" sz="2400" dirty="0">
                <a:solidFill>
                  <a:schemeClr val="bg1"/>
                </a:solidFill>
                <a:latin typeface="Century Gothic" panose="020B0502020202020204" pitchFamily="34" charset="0"/>
              </a:rPr>
            </a:br>
            <a:r>
              <a:rPr lang="en-US" sz="2400" dirty="0">
                <a:solidFill>
                  <a:schemeClr val="bg1"/>
                </a:solidFill>
                <a:latin typeface="Century Gothic" panose="020B0502020202020204" pitchFamily="34" charset="0"/>
              </a:rPr>
              <a:t>[Your Organization]</a:t>
            </a:r>
            <a:endParaRPr lang="de-DE" sz="2400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89389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10000">
        <p:split orient="vert"/>
      </p:transition>
    </mc:Choice>
    <mc:Fallback xmlns="">
      <p:transition spd="slow" advTm="10000">
        <p:split orient="vert"/>
      </p:transition>
    </mc:Fallback>
  </mc:AlternateContent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37</Words>
  <Application>Microsoft Office PowerPoint</Application>
  <PresentationFormat>Breitbild</PresentationFormat>
  <Paragraphs>9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Century Gothic</vt:lpstr>
      <vt:lpstr>Office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Zimmer, Dirk</dc:creator>
  <cp:lastModifiedBy>Zimmer, Dirk</cp:lastModifiedBy>
  <cp:revision>13</cp:revision>
  <dcterms:created xsi:type="dcterms:W3CDTF">2025-06-18T11:51:45Z</dcterms:created>
  <dcterms:modified xsi:type="dcterms:W3CDTF">2025-08-03T16:16:43Z</dcterms:modified>
</cp:coreProperties>
</file>